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DDB69-2EA1-CE36-0EDE-21C67233F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B792E7-AF65-A6BC-FC02-B35250581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BA107-0AE4-ADAC-2434-4D7C7CB7E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C18A3-F35A-A8D8-B15D-5B0FEA9FA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7A4C2-D20E-B794-76D0-354CAF60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104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49F4B-8BF4-A304-66EC-DD83EE7A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DFC833-C0A4-66DB-6A69-0751B272D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AA5D5-4B26-8338-ACB4-E9CF8769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A240A-EEC3-5ADB-74A6-0DD4531B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68F88-B270-E678-71B3-DA5D407D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748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0F72A-539A-9C9A-F039-9DD922291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E1833-A7AB-2CD1-5E06-5497FBC82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2FD95-692C-3657-FBA5-65384128B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707E6-3D85-B47B-7402-14EB02D80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E194-B93A-7356-E5AC-F67FB30DD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856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9663A-649F-2CA8-E794-EC16B18AA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9DAE1-AD66-173A-9ECB-DF94AE810B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21A91D-77F6-0BFA-E1FA-C3B7C9EA7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F7859-8D39-F180-8FAC-4DE3B385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C05C0-4A23-8DE4-C2C3-F2E462E27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4BCF6-E059-8B1D-C644-BDC624B40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134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0E9D0-75A6-91DE-6DC9-F1504D2B0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A2EFF-EBCB-B0EB-CCE2-38146FC46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FFF4C-8632-2BAC-B162-9668ED176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241D90-E21C-5D5D-C9EB-F32340962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E6E942-782F-8D2E-462D-FB3C9CBD74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D6C1B1-8168-6986-6760-B8B1FE6C7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07FED7-6F9C-C4C4-90DE-0C90452A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56FA7-67BF-E4C5-069D-0D591FCE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72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327D-AF82-A930-95F0-E48CCEE1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0BBC0-AF10-FE2F-55C6-C2BAEB841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18F02-F21D-241A-2234-5B0419A66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4C730A-97C9-6480-B15C-F88A2E699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14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3AF2E5-0C92-B960-7D2E-264991DE9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39372-1C78-795F-729D-6F5EA0D22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938C5-3D74-B8F1-26A8-25A844CC6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183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BB15-C025-D1EF-FF40-963C27DB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EEA83-0557-9F08-A02D-1A486D1FB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5C791-607F-B2D3-EC30-9F8EC73A3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2FA98-54EB-3413-9680-C7F4E6209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773F9-2710-8CB9-04B2-201316FB7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8CC181-73AD-D029-D358-95E884990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70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B8F58-8A67-8F78-166A-03F4B0BF1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8663B9-7E5D-BAAF-B3FC-BB64B0E2E5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132A8-D38F-031B-95BF-B348BFEC4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70A3B-3D25-C6AF-093E-0225BB41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EE5684-8642-1C0B-670E-8880A7EE4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202E2-C869-6F0F-B6DE-6BE04DD92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062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0D744-34B2-3A85-C5DB-BDF5590E0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85877-4FD9-8319-3B7E-02C044DA3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88755-83BA-0744-B566-D93C4969E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85656-3A53-67F8-2627-8F5B8682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B18C9-0F99-9E77-94F2-A850158D6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411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1A3798-8305-ED0B-134D-50C38AFD27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BC0DF6-33CE-5F2E-8636-74EE3AD38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8A7B8-0ECF-9905-C540-4F495D2B3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1D6DC-77BE-7DF1-67E8-CD03EAA5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E06D1-1BD0-601F-433B-6D1116B73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496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FCEAFD-A415-1C95-C718-FB306DD1D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2A442-B267-9907-44FB-63CB5342E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699B6-E1C9-4425-33D2-B666927D12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B95AB-A14C-48D0-A748-9151C61E4B87}" type="datetimeFigureOut">
              <a:rPr lang="el-GR" smtClean="0"/>
              <a:t>16/8/2026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08788-C712-7783-5548-7A88C08B92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AABC5C-8876-B3F9-CFA6-72EC904B3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D9BB7-2398-4B48-97A2-DB43909144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58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47857C-9D5F-A4B4-395C-F96643FDD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87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6414D5-9302-9457-CB04-14A2D4090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6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413AE1-0E9B-D807-3593-E3C4506CA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22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BDC412-4714-DCA6-BF49-FB2855E82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5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7D9F22-119A-2E26-AEAB-DD5B77DE7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06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2F70D2-23A0-05E6-6989-75FAD526C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6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61E3F3-3EBE-9310-0850-2F27656F3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8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7B85B-94D0-D556-89F2-D12B3CD09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202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FD0FE1-6C2D-4A97-1A2C-CCC408F65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22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8CE085-F087-B997-4261-8ED28754C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16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B7DF60-32E3-6C37-DDB8-C2CB1CD43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13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9E261D-FECE-0509-7859-38DE1B0A8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87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033AE-1F74-5E08-AD5E-A01990D00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515DCD1A-3CE1-A67B-51B2-DEB71768A1B7}"/>
              </a:ext>
            </a:extLst>
          </p:cNvPr>
          <p:cNvSpPr/>
          <p:nvPr/>
        </p:nvSpPr>
        <p:spPr>
          <a:xfrm>
            <a:off x="470263" y="4667794"/>
            <a:ext cx="1480457" cy="10624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31D0F1-556D-1B5C-F1E5-9D333738F241}"/>
              </a:ext>
            </a:extLst>
          </p:cNvPr>
          <p:cNvSpPr txBox="1"/>
          <p:nvPr/>
        </p:nvSpPr>
        <p:spPr>
          <a:xfrm>
            <a:off x="4580709" y="2020389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LIMBIC MENTIONED BY PETRA</a:t>
            </a:r>
            <a:endParaRPr lang="el-GR" dirty="0"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77326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63CF5C-75C9-FEFF-D132-3C302D8E1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85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EF7F7C-AD2B-1F44-7C29-FEB5BD942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80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BDDA4B-1895-1D65-BC49-8D494DAD4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05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BDA30D-860B-BA8D-4029-C7830A3E4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03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2507F4-704A-6655-CA56-16BBADE47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35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A46621-3E6C-B9F5-A5F7-FA3F85DBF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15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9F23E4-2515-C077-1856-D1011517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70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4F82B2-9B27-33BA-ACA6-DA8F95265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04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66A70B-0346-76ED-23EF-C9F9C6851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095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4D4DF-4F3A-1C93-5CB5-82245A50A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57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513CE6-27C5-FD59-29F3-0A5E89988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1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224E18-63D0-EA48-6AB4-82F9228E0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4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</Words>
  <Application>Microsoft Office PowerPoint</Application>
  <PresentationFormat>Widescreen</PresentationFormat>
  <Paragraphs>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5</cp:revision>
  <dcterms:created xsi:type="dcterms:W3CDTF">2026-08-16T18:23:53Z</dcterms:created>
  <dcterms:modified xsi:type="dcterms:W3CDTF">2026-08-16T19:24:30Z</dcterms:modified>
</cp:coreProperties>
</file>